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Default Extension="mp4" ContentType="video/unknown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72" r:id="rId24"/>
    <p:sldMasterId id="2147483773" r:id="rId26"/>
  </p:sldMasterIdLst>
  <p:notesMasterIdLst>
    <p:notesMasterId r:id="rId28"/>
  </p:notes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7" r:id="rId39"/>
    <p:sldId id="275" r:id="rId40"/>
    <p:sldId id="278" r:id="rId41"/>
    <p:sldId id="271" r:id="rId42"/>
    <p:sldId id="272" r:id="rId43"/>
    <p:sldId id="273" r:id="rId44"/>
    <p:sldId id="274" r:id="rId45"/>
    <p:sldId id="276" r:id="rId46"/>
    <p:sldId id="277" r:id="rId47"/>
  </p:sldIdLst>
  <p:sldSz cx="12192000" cy="6858000"/>
  <p:notesSz cx="6858000" cy="9144000"/>
  <p:defaultTextStyle>
    <a:defPPr>
      <a:defRPr lang="ko-KR"/>
    </a:defPPr>
    <a:lvl1pPr algn="l" marL="0" indent="0" defTabSz="914400">
      <a:buNone/>
      <a:defRPr lang="ko-KR" smtClean="0" sz="1800" baseline="0">
        <a:solidFill>
          <a:srgbClr val="000000"/>
        </a:solidFill>
        <a:latin typeface="+mn-lt"/>
        <a:ea typeface="+mn-ea"/>
      </a:defRPr>
    </a:lvl1pPr>
    <a:lvl2pPr lvl="1" marL="457200" indent="0" defTabSz="914400">
      <a:defRPr lang="ko-KR" smtClean="0"/>
    </a:lvl2pPr>
    <a:lvl3pPr lvl="2" marL="914400" indent="0" defTabSz="914400">
      <a:defRPr lang="ko-KR" smtClean="0"/>
    </a:lvl3pPr>
    <a:lvl4pPr lvl="3" marL="1371600" indent="0" defTabSz="914400">
      <a:defRPr lang="ko-KR" smtClean="0"/>
    </a:lvl4pPr>
    <a:lvl5pPr lvl="4" marL="1828800" indent="0" defTabSz="914400">
      <a:defRPr lang="ko-KR" smtClean="0"/>
    </a:lvl5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showOutlineIcons="0">
    <p:restoredLeft sz="15620"/>
    <p:restoredTop sz="94660"/>
  </p:normalViewPr>
  <p:slideViewPr>
    <p:cSldViewPr snapToGrid="1" snapToObjects="1">
      <p:cViewPr varScale="1">
        <p:scale>
          <a:sx n="51" d="100"/>
          <a:sy n="51" d="100"/>
        </p:scale>
        <p:origin x="-660" y="-84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24" Type="http://schemas.openxmlformats.org/officeDocument/2006/relationships/slideMaster" Target="slideMasters/slideMaster1.xml"></Relationship><Relationship Id="rId25" Type="http://schemas.openxmlformats.org/officeDocument/2006/relationships/theme" Target="theme/theme1.xml"></Relationship><Relationship Id="rId26" Type="http://schemas.openxmlformats.org/officeDocument/2006/relationships/slideMaster" Target="slideMasters/slideMaster2.xml"></Relationship><Relationship Id="rId28" Type="http://schemas.openxmlformats.org/officeDocument/2006/relationships/notesMaster" Target="notesMasters/notesMaster1.xml"></Relationship><Relationship Id="rId30" Type="http://schemas.openxmlformats.org/officeDocument/2006/relationships/slide" Target="slides/slide1.xml"></Relationship><Relationship Id="rId31" Type="http://schemas.openxmlformats.org/officeDocument/2006/relationships/slide" Target="slides/slide2.xml"></Relationship><Relationship Id="rId32" Type="http://schemas.openxmlformats.org/officeDocument/2006/relationships/slide" Target="slides/slide3.xml"></Relationship><Relationship Id="rId33" Type="http://schemas.openxmlformats.org/officeDocument/2006/relationships/slide" Target="slides/slide4.xml"></Relationship><Relationship Id="rId34" Type="http://schemas.openxmlformats.org/officeDocument/2006/relationships/slide" Target="slides/slide5.xml"></Relationship><Relationship Id="rId35" Type="http://schemas.openxmlformats.org/officeDocument/2006/relationships/slide" Target="slides/slide6.xml"></Relationship><Relationship Id="rId36" Type="http://schemas.openxmlformats.org/officeDocument/2006/relationships/slide" Target="slides/slide7.xml"></Relationship><Relationship Id="rId37" Type="http://schemas.openxmlformats.org/officeDocument/2006/relationships/slide" Target="slides/slide8.xml"></Relationship><Relationship Id="rId38" Type="http://schemas.openxmlformats.org/officeDocument/2006/relationships/slide" Target="slides/slide9.xml"></Relationship><Relationship Id="rId39" Type="http://schemas.openxmlformats.org/officeDocument/2006/relationships/slide" Target="slides/slide10.xml"></Relationship><Relationship Id="rId40" Type="http://schemas.openxmlformats.org/officeDocument/2006/relationships/slide" Target="slides/slide11.xml"></Relationship><Relationship Id="rId41" Type="http://schemas.openxmlformats.org/officeDocument/2006/relationships/slide" Target="slides/slide12.xml"></Relationship><Relationship Id="rId42" Type="http://schemas.openxmlformats.org/officeDocument/2006/relationships/slide" Target="slides/slide13.xml"></Relationship><Relationship Id="rId43" Type="http://schemas.openxmlformats.org/officeDocument/2006/relationships/slide" Target="slides/slide14.xml"></Relationship><Relationship Id="rId44" Type="http://schemas.openxmlformats.org/officeDocument/2006/relationships/slide" Target="slides/slide15.xml"></Relationship><Relationship Id="rId45" Type="http://schemas.openxmlformats.org/officeDocument/2006/relationships/slide" Target="slides/slide16.xml"></Relationship><Relationship Id="rId46" Type="http://schemas.openxmlformats.org/officeDocument/2006/relationships/slide" Target="slides/slide17.xml"></Relationship><Relationship Id="rId47" Type="http://schemas.openxmlformats.org/officeDocument/2006/relationships/slide" Target="slides/slide18.xml"></Relationship><Relationship Id="rId64" Type="http://schemas.openxmlformats.org/officeDocument/2006/relationships/viewProps" Target="viewProps.xml"></Relationship><Relationship Id="rId65" Type="http://schemas.openxmlformats.org/officeDocument/2006/relationships/presProps" Target="presProps.xml"></Relationship></Relationships>
</file>

<file path=ppt/media/fImage3072104248467.png>
</file>

<file path=ppt/media/fImage376091842041.jpeg>
</file>

<file path=ppt/media/fImage379110621341.jpeg>
</file>

<file path=ppt/media/fImage37911062158467.jpeg>
</file>

<file path=ppt/media/media179518889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3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" name="텍스트 개체 틀 4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둘째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셋째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넷째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6" name="머리글 갤체 틀 5"/>
          <p:cNvSpPr txBox="1">
            <a:spLocks/>
          </p:cNvSpPr>
          <p:nvPr>
            <p:ph type="hdr"/>
          </p:nvPr>
        </p:nvSpPr>
        <p:spPr>
          <a:xfrm rot="0">
            <a:off x="0" y="0"/>
            <a:ext cx="2972435" cy="45974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7" name="바닥글 개체 틀 6"/>
          <p:cNvSpPr txBox="1">
            <a:spLocks/>
          </p:cNvSpPr>
          <p:nvPr>
            <p:ph type="ftr"/>
          </p:nvPr>
        </p:nvSpPr>
        <p:spPr>
          <a:xfrm rot="0">
            <a:off x="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8" name="날짜 개체 틀 7"/>
          <p:cNvSpPr txBox="1">
            <a:spLocks/>
          </p:cNvSpPr>
          <p:nvPr>
            <p:ph type="dt"/>
          </p:nvPr>
        </p:nvSpPr>
        <p:spPr>
          <a:xfrm rot="0">
            <a:off x="3884930" y="0"/>
            <a:ext cx="2972435" cy="45974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latin typeface="맑은 고딕" charset="0"/>
                <a:ea typeface="맑은 고딕" charset="0"/>
              </a:rPr>
              <a:t>8/12/2018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9" name="슬라이드 번호 개체 틀 8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 ftr="0" hdr="0"/>
</p:notesMaster>
</file>

<file path=ppt/notesSlides/_rels/notesSlide1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0.xml"></Relationship></Relationships>
</file>

<file path=ppt/notesSlides/_rels/notesSlide11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1.xml"></Relationship></Relationships>
</file>

<file path=ppt/notesSlides/_rels/notesSlide12.xml.rels><?xml version="1.0" encoding="UTF-8"?>
<Relationships xmlns="http://schemas.openxmlformats.org/package/2006/relationships"><Relationship Id="rId1" Type="http://schemas.openxmlformats.org/officeDocument/2006/relationships/slide" Target="../slides/slide12.xml"></Relationship><Relationship Id="rId2" Type="http://schemas.openxmlformats.org/officeDocument/2006/relationships/notesMaster" Target="../notesMasters/notesMaster1.xml"></Relationship></Relationships>
</file>

<file path=ppt/notesSlides/_rels/notesSlide13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3.xml"></Relationship></Relationships>
</file>

<file path=ppt/notesSlides/_rels/notesSlide14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4.xml"></Relationship></Relationships>
</file>

<file path=ppt/notesSlides/_rels/notesSlide15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5.xml"></Relationship></Relationships>
</file>

<file path=ppt/notesSlides/_rels/notesSlide16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6.xml"></Relationship></Relationships>
</file>

<file path=ppt/notesSlides/_rels/notesSlide2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4.xml"></Relationship></Relationships>
</file>

<file path=ppt/notesSlides/_rels/notesSlide5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5.xml"></Relationship></Relationships>
</file>

<file path=ppt/notesSlides/_rels/notesSlide6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6.xml"></Relationship></Relationships>
</file>

<file path=ppt/notesSlides/_rels/notesSlide7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7.xml"></Relationship></Relationships>
</file>

<file path=ppt/notesSlides/_rels/notesSlide8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8.xml"></Relationship></Relationships>
</file>

<file path=ppt/notesSlides/_rels/notesSlide9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9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글 말하기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글 말하기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670" cy="360172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끝은 점수가 1보다 작아질시 플레이를종료하고 게임오버화면을 표시하였다. 여기에사용한코드는 아래와같다</a:t>
            </a: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3070" cy="459740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글말하기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글말하기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글말하기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감사인사하기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발표순서는 대충 이러합니다.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아래에있는 글 말하기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아래에있는 글들 말하기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아래에있는 글 말하기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아래에있는 글말하기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인터페이스중 화면은 다음사진과 같이 구현하였고 코드는 오른쪽에 있는것을 사용하였다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글말하기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글 말하기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제목 슬라이드">
    <p:bg>
      <p:bgPr>
        <a:solidFill>
          <a:srgbClr val="5BD5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" name="Title 1"/>
          <p:cNvSpPr txBox="1">
            <a:spLocks/>
          </p:cNvSpPr>
          <p:nvPr>
            <p:ph type="ctrTitle"/>
          </p:nvPr>
        </p:nvSpPr>
        <p:spPr>
          <a:xfrm rot="0">
            <a:off x="914400" y="1381760"/>
            <a:ext cx="10363835" cy="2388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000" cap="none" dirty="0" smtClean="0" u="sng" b="1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Subtitle 2"/>
          <p:cNvSpPr txBox="1">
            <a:spLocks/>
          </p:cNvSpPr>
          <p:nvPr>
            <p:ph type="subTitle" idx="1"/>
          </p:nvPr>
        </p:nvSpPr>
        <p:spPr>
          <a:xfrm rot="0">
            <a:off x="1524000" y="386143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부제목을 입력하십시오</a:t>
            </a:r>
          </a:p>
        </p:txBody>
      </p:sp>
      <p:sp>
        <p:nvSpPr>
          <p:cNvPr id="26" name="타원 25"/>
          <p:cNvSpPr>
            <a:spLocks/>
          </p:cNvSpPr>
          <p:nvPr/>
        </p:nvSpPr>
        <p:spPr>
          <a:xfrm rot="0">
            <a:off x="899795" y="1628775"/>
            <a:ext cx="2305050" cy="2305050"/>
          </a:xfrm>
          <a:prstGeom prst="ellips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9" name="타원 28"/>
          <p:cNvSpPr>
            <a:spLocks/>
          </p:cNvSpPr>
          <p:nvPr/>
        </p:nvSpPr>
        <p:spPr>
          <a:xfrm rot="0" flipV="1">
            <a:off x="11390630" y="4580890"/>
            <a:ext cx="300990" cy="300990"/>
          </a:xfrm>
          <a:prstGeom prst="ellipse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3" name="타원 32"/>
          <p:cNvSpPr>
            <a:spLocks/>
          </p:cNvSpPr>
          <p:nvPr/>
        </p:nvSpPr>
        <p:spPr>
          <a:xfrm rot="0" flipV="1">
            <a:off x="10607675" y="5013325"/>
            <a:ext cx="151130" cy="151130"/>
          </a:xfrm>
          <a:prstGeom prst="ellipse"/>
          <a:solidFill>
            <a:srgbClr val="F45726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34" name="직선 연결선 33"/>
          <p:cNvCxnSpPr/>
          <p:nvPr/>
        </p:nvCxnSpPr>
        <p:spPr>
          <a:xfrm rot="0" flipV="1">
            <a:off x="2400935" y="1628775"/>
            <a:ext cx="576580" cy="576580"/>
          </a:xfrm>
          <a:prstGeom prst="line"/>
          <a:ln w="57150" cap="flat" cmpd="sng">
            <a:solidFill>
              <a:srgbClr val="F45726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 rot="0" flipV="1">
            <a:off x="2543810" y="1628775"/>
            <a:ext cx="576580" cy="576580"/>
          </a:xfrm>
          <a:prstGeom prst="line"/>
          <a:ln w="57150" cap="flat" cmpd="sng">
            <a:solidFill>
              <a:srgbClr val="F45726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 rot="0" flipV="1">
            <a:off x="2686685" y="1628775"/>
            <a:ext cx="576580" cy="576580"/>
          </a:xfrm>
          <a:prstGeom prst="line"/>
          <a:ln w="57150" cap="flat" cmpd="sng">
            <a:solidFill>
              <a:srgbClr val="F45726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이등변 삼각형 39"/>
          <p:cNvSpPr>
            <a:spLocks/>
          </p:cNvSpPr>
          <p:nvPr/>
        </p:nvSpPr>
        <p:spPr>
          <a:xfrm rot="0">
            <a:off x="10643235" y="1340485"/>
            <a:ext cx="334645" cy="288925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1" name="이등변 삼각형 40"/>
          <p:cNvSpPr>
            <a:spLocks/>
          </p:cNvSpPr>
          <p:nvPr/>
        </p:nvSpPr>
        <p:spPr>
          <a:xfrm rot="0">
            <a:off x="10643235" y="1052830"/>
            <a:ext cx="334645" cy="288925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8" name="이등변 삼각형 47"/>
          <p:cNvSpPr>
            <a:spLocks/>
          </p:cNvSpPr>
          <p:nvPr/>
        </p:nvSpPr>
        <p:spPr>
          <a:xfrm rot="0">
            <a:off x="10643235" y="764540"/>
            <a:ext cx="334645" cy="288925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49" name="직선 연결선 48"/>
          <p:cNvCxnSpPr/>
          <p:nvPr/>
        </p:nvCxnSpPr>
        <p:spPr>
          <a:xfrm rot="0">
            <a:off x="971550" y="4485005"/>
            <a:ext cx="144780" cy="635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 rot="0">
            <a:off x="971550" y="4560570"/>
            <a:ext cx="144780" cy="635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 rot="0">
            <a:off x="971550" y="4635500"/>
            <a:ext cx="144780" cy="635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 rot="0">
            <a:off x="971550" y="4710430"/>
            <a:ext cx="144780" cy="635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타원 52"/>
          <p:cNvSpPr>
            <a:spLocks/>
          </p:cNvSpPr>
          <p:nvPr/>
        </p:nvSpPr>
        <p:spPr>
          <a:xfrm rot="0" flipV="1">
            <a:off x="1299210" y="4785995"/>
            <a:ext cx="72390" cy="72390"/>
          </a:xfrm>
          <a:prstGeom prst="ellipse"/>
          <a:solidFill>
            <a:srgbClr val="F45726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4" name="타원 53"/>
          <p:cNvSpPr>
            <a:spLocks/>
          </p:cNvSpPr>
          <p:nvPr/>
        </p:nvSpPr>
        <p:spPr>
          <a:xfrm rot="0" flipV="1">
            <a:off x="10223500" y="1767205"/>
            <a:ext cx="72390" cy="72390"/>
          </a:xfrm>
          <a:prstGeom prst="ellipse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5" name="타원 54"/>
          <p:cNvSpPr>
            <a:spLocks/>
          </p:cNvSpPr>
          <p:nvPr/>
        </p:nvSpPr>
        <p:spPr>
          <a:xfrm rot="0" flipV="1">
            <a:off x="11195050" y="1148080"/>
            <a:ext cx="72390" cy="72390"/>
          </a:xfrm>
          <a:prstGeom prst="ellipse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6" name="타원 55"/>
          <p:cNvSpPr>
            <a:spLocks/>
          </p:cNvSpPr>
          <p:nvPr/>
        </p:nvSpPr>
        <p:spPr>
          <a:xfrm rot="0" flipV="1">
            <a:off x="1434465" y="1062355"/>
            <a:ext cx="72390" cy="72390"/>
          </a:xfrm>
          <a:prstGeom prst="ellipse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7" name="타원 56"/>
          <p:cNvSpPr>
            <a:spLocks/>
          </p:cNvSpPr>
          <p:nvPr/>
        </p:nvSpPr>
        <p:spPr>
          <a:xfrm rot="0" flipV="1">
            <a:off x="1672590" y="1281430"/>
            <a:ext cx="72390" cy="72390"/>
          </a:xfrm>
          <a:prstGeom prst="ellipse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8" name="타원 57"/>
          <p:cNvSpPr>
            <a:spLocks/>
          </p:cNvSpPr>
          <p:nvPr/>
        </p:nvSpPr>
        <p:spPr>
          <a:xfrm rot="0" flipV="1">
            <a:off x="729615" y="4281805"/>
            <a:ext cx="72390" cy="72390"/>
          </a:xfrm>
          <a:prstGeom prst="ellips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Vertical Text Placeholder 2"/>
          <p:cNvSpPr txBox="1">
            <a:spLocks/>
          </p:cNvSpPr>
          <p:nvPr>
            <p:ph type="body" orient="vert" idx="1"/>
          </p:nvPr>
        </p:nvSpPr>
        <p:spPr>
          <a:xfrm rot="0">
            <a:off x="838200" y="1484630"/>
            <a:ext cx="10516235" cy="469265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>
  <p:cSld name="세로 제목 및 텍스트">
    <p:bg>
      <p:bgPr>
        <a:solidFill>
          <a:srgbClr val="5BD5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numCol="1" vert="eaVert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1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Vertical Text Placeholder 2"/>
          <p:cNvSpPr txBox="1">
            <a:spLocks/>
          </p:cNvSpPr>
          <p:nvPr>
            <p:ph type="body" orient="vert" idx="1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제목 슬라이드">
    <p:bg>
      <p:bgPr>
        <a:solidFill>
          <a:srgbClr val="5BD5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  <p:sp>
        <p:nvSpPr>
          <p:cNvPr id="2" name="텍스트 개체 틀 1"/>
          <p:cNvSpPr txBox="1">
            <a:spLocks/>
          </p:cNvSpPr>
          <p:nvPr>
            <p:ph type="ctrTitle"/>
          </p:nvPr>
        </p:nvSpPr>
        <p:spPr>
          <a:xfrm rot="0">
            <a:off x="914400" y="1381760"/>
            <a:ext cx="10364470" cy="238887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000" cap="none" dirty="0" smtClean="0" u="sng" b="1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부제목 2"/>
          <p:cNvSpPr txBox="1">
            <a:spLocks/>
          </p:cNvSpPr>
          <p:nvPr>
            <p:ph type="subTitle"/>
          </p:nvPr>
        </p:nvSpPr>
        <p:spPr>
          <a:xfrm rot="0">
            <a:off x="1524000" y="3861435"/>
            <a:ext cx="9145270" cy="16567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ctr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부제목을 입력하십시오</a:t>
            </a:r>
          </a:p>
        </p:txBody>
      </p:sp>
      <p:sp>
        <p:nvSpPr>
          <p:cNvPr id="26" name="도형 25"/>
          <p:cNvSpPr>
            <a:spLocks/>
          </p:cNvSpPr>
          <p:nvPr/>
        </p:nvSpPr>
        <p:spPr>
          <a:xfrm rot="0">
            <a:off x="899795" y="1628775"/>
            <a:ext cx="2305685" cy="2305685"/>
          </a:xfrm>
          <a:prstGeom prst="ellips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9" name="도형 28"/>
          <p:cNvSpPr>
            <a:spLocks/>
          </p:cNvSpPr>
          <p:nvPr/>
        </p:nvSpPr>
        <p:spPr>
          <a:xfrm rot="0" flipV="1">
            <a:off x="11390630" y="4580890"/>
            <a:ext cx="301625" cy="301625"/>
          </a:xfrm>
          <a:prstGeom prst="ellipse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3" name="도형 32"/>
          <p:cNvSpPr>
            <a:spLocks/>
          </p:cNvSpPr>
          <p:nvPr/>
        </p:nvSpPr>
        <p:spPr>
          <a:xfrm rot="0" flipV="1">
            <a:off x="10607675" y="5013325"/>
            <a:ext cx="151765" cy="151765"/>
          </a:xfrm>
          <a:prstGeom prst="ellipse"/>
          <a:solidFill>
            <a:srgbClr val="F45726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34" name="도형 33"/>
          <p:cNvCxnSpPr/>
          <p:nvPr/>
        </p:nvCxnSpPr>
        <p:spPr>
          <a:xfrm rot="0" flipV="1">
            <a:off x="2400935" y="1628775"/>
            <a:ext cx="577215" cy="577215"/>
          </a:xfrm>
          <a:prstGeom prst="line"/>
          <a:ln w="57150" cap="flat" cmpd="sng">
            <a:solidFill>
              <a:srgbClr val="F45726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도형 37"/>
          <p:cNvCxnSpPr/>
          <p:nvPr/>
        </p:nvCxnSpPr>
        <p:spPr>
          <a:xfrm rot="0" flipV="1">
            <a:off x="2543810" y="1628775"/>
            <a:ext cx="577215" cy="577215"/>
          </a:xfrm>
          <a:prstGeom prst="line"/>
          <a:ln w="57150" cap="flat" cmpd="sng">
            <a:solidFill>
              <a:srgbClr val="F45726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도형 38"/>
          <p:cNvCxnSpPr/>
          <p:nvPr/>
        </p:nvCxnSpPr>
        <p:spPr>
          <a:xfrm rot="0" flipV="1">
            <a:off x="2686685" y="1628775"/>
            <a:ext cx="577215" cy="577215"/>
          </a:xfrm>
          <a:prstGeom prst="line"/>
          <a:ln w="57150" cap="flat" cmpd="sng">
            <a:solidFill>
              <a:srgbClr val="F45726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도형 39"/>
          <p:cNvSpPr>
            <a:spLocks/>
          </p:cNvSpPr>
          <p:nvPr/>
        </p:nvSpPr>
        <p:spPr>
          <a:xfrm rot="0">
            <a:off x="10643235" y="1340485"/>
            <a:ext cx="335280" cy="289560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1" name="도형 40"/>
          <p:cNvSpPr>
            <a:spLocks/>
          </p:cNvSpPr>
          <p:nvPr/>
        </p:nvSpPr>
        <p:spPr>
          <a:xfrm rot="0">
            <a:off x="10643235" y="1052830"/>
            <a:ext cx="335280" cy="289560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8" name="도형 47"/>
          <p:cNvSpPr>
            <a:spLocks/>
          </p:cNvSpPr>
          <p:nvPr/>
        </p:nvSpPr>
        <p:spPr>
          <a:xfrm rot="0">
            <a:off x="10643235" y="764540"/>
            <a:ext cx="335280" cy="289560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49" name="도형 48"/>
          <p:cNvCxnSpPr/>
          <p:nvPr/>
        </p:nvCxnSpPr>
        <p:spPr>
          <a:xfrm rot="0">
            <a:off x="971550" y="4485005"/>
            <a:ext cx="145415" cy="1270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도형 49"/>
          <p:cNvCxnSpPr/>
          <p:nvPr/>
        </p:nvCxnSpPr>
        <p:spPr>
          <a:xfrm rot="0">
            <a:off x="971550" y="4560570"/>
            <a:ext cx="145415" cy="1270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도형 50"/>
          <p:cNvCxnSpPr/>
          <p:nvPr/>
        </p:nvCxnSpPr>
        <p:spPr>
          <a:xfrm rot="0">
            <a:off x="971550" y="4635500"/>
            <a:ext cx="145415" cy="1270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도형 51"/>
          <p:cNvCxnSpPr/>
          <p:nvPr/>
        </p:nvCxnSpPr>
        <p:spPr>
          <a:xfrm rot="0">
            <a:off x="971550" y="4710430"/>
            <a:ext cx="145415" cy="1270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도형 52"/>
          <p:cNvSpPr>
            <a:spLocks/>
          </p:cNvSpPr>
          <p:nvPr/>
        </p:nvSpPr>
        <p:spPr>
          <a:xfrm rot="0" flipV="1">
            <a:off x="1299210" y="4785995"/>
            <a:ext cx="73025" cy="73025"/>
          </a:xfrm>
          <a:prstGeom prst="ellipse"/>
          <a:solidFill>
            <a:srgbClr val="F45726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4" name="도형 53"/>
          <p:cNvSpPr>
            <a:spLocks/>
          </p:cNvSpPr>
          <p:nvPr/>
        </p:nvSpPr>
        <p:spPr>
          <a:xfrm rot="0" flipV="1">
            <a:off x="10223500" y="1767205"/>
            <a:ext cx="73025" cy="73025"/>
          </a:xfrm>
          <a:prstGeom prst="ellipse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5" name="도형 54"/>
          <p:cNvSpPr>
            <a:spLocks/>
          </p:cNvSpPr>
          <p:nvPr/>
        </p:nvSpPr>
        <p:spPr>
          <a:xfrm rot="0" flipV="1">
            <a:off x="11195050" y="1148080"/>
            <a:ext cx="73025" cy="73025"/>
          </a:xfrm>
          <a:prstGeom prst="ellipse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6" name="도형 55"/>
          <p:cNvSpPr>
            <a:spLocks/>
          </p:cNvSpPr>
          <p:nvPr/>
        </p:nvSpPr>
        <p:spPr>
          <a:xfrm rot="0" flipV="1">
            <a:off x="1434465" y="1062355"/>
            <a:ext cx="73025" cy="73025"/>
          </a:xfrm>
          <a:prstGeom prst="ellipse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7" name="도형 56"/>
          <p:cNvSpPr>
            <a:spLocks/>
          </p:cNvSpPr>
          <p:nvPr/>
        </p:nvSpPr>
        <p:spPr>
          <a:xfrm rot="0" flipV="1">
            <a:off x="1672590" y="1281430"/>
            <a:ext cx="73025" cy="73025"/>
          </a:xfrm>
          <a:prstGeom prst="ellipse"/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8" name="도형 57"/>
          <p:cNvSpPr>
            <a:spLocks/>
          </p:cNvSpPr>
          <p:nvPr/>
        </p:nvSpPr>
        <p:spPr>
          <a:xfrm rot="0" flipV="1">
            <a:off x="729615" y="4281805"/>
            <a:ext cx="73025" cy="73025"/>
          </a:xfrm>
          <a:prstGeom prst="ellips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870" cy="8331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내용 개체 틀 2"/>
          <p:cNvSpPr txBox="1">
            <a:spLocks/>
          </p:cNvSpPr>
          <p:nvPr>
            <p:ph type="obj"/>
          </p:nvPr>
        </p:nvSpPr>
        <p:spPr>
          <a:xfrm rot="0">
            <a:off x="838200" y="1484630"/>
            <a:ext cx="10516870" cy="46932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구역 머리글">
    <p:bg>
      <p:bgPr>
        <a:solidFill>
          <a:srgbClr val="314D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6870" cy="285369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831850" y="4589780"/>
            <a:ext cx="10516870" cy="15011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870" cy="8331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내용 개체 틀 2"/>
          <p:cNvSpPr txBox="1">
            <a:spLocks/>
          </p:cNvSpPr>
          <p:nvPr>
            <p:ph type="obj"/>
          </p:nvPr>
        </p:nvSpPr>
        <p:spPr>
          <a:xfrm rot="0">
            <a:off x="838200" y="1484630"/>
            <a:ext cx="5182870" cy="469392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내용 개체 틀 3"/>
          <p:cNvSpPr txBox="1">
            <a:spLocks/>
          </p:cNvSpPr>
          <p:nvPr>
            <p:ph type="obj"/>
          </p:nvPr>
        </p:nvSpPr>
        <p:spPr>
          <a:xfrm rot="0">
            <a:off x="6172200" y="1484630"/>
            <a:ext cx="5182870" cy="469392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날짜 개체 틀 4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6" name="바닥글 개체 틀 5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840105" y="1484630"/>
            <a:ext cx="5158740" cy="82486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 strike="noStrike">
                <a:solidFill>
                  <a:srgbClr val="F45726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4" name="내용 개체 틀 3"/>
          <p:cNvSpPr txBox="1">
            <a:spLocks/>
          </p:cNvSpPr>
          <p:nvPr>
            <p:ph type="obj"/>
          </p:nvPr>
        </p:nvSpPr>
        <p:spPr>
          <a:xfrm rot="0">
            <a:off x="840105" y="2505075"/>
            <a:ext cx="5158740" cy="368617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텍스트 개체 틀 4"/>
          <p:cNvSpPr txBox="1">
            <a:spLocks/>
          </p:cNvSpPr>
          <p:nvPr>
            <p:ph type="body"/>
          </p:nvPr>
        </p:nvSpPr>
        <p:spPr>
          <a:xfrm rot="0">
            <a:off x="6172200" y="1484630"/>
            <a:ext cx="5184775" cy="82486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 strike="noStrike">
                <a:solidFill>
                  <a:srgbClr val="F45726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6" name="내용 개체 틀 5"/>
          <p:cNvSpPr txBox="1">
            <a:spLocks/>
          </p:cNvSpPr>
          <p:nvPr>
            <p:ph type="obj"/>
          </p:nvPr>
        </p:nvSpPr>
        <p:spPr>
          <a:xfrm rot="0">
            <a:off x="6172200" y="2505075"/>
            <a:ext cx="5184775" cy="368617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날짜 개체 틀 6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8" name="바닥글 개체 틀 7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9" name="슬라이드 번호 개체 틀 8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  <p:sp>
        <p:nvSpPr>
          <p:cNvPr id="10" name="텍스트 개체 틀 9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870" cy="8331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870" cy="8331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날짜 개체 틀 2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4" name="바닥글 개체 틀 3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5" name="슬라이드 번호 개체 틀 4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3" name="바닥글 개체 틀 2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>
  <p:cSld name="캡션 있는 콘텐츠">
    <p:bg>
      <p:bgPr>
        <a:solidFill>
          <a:srgbClr val="5BD5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3190" cy="160147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u="sng" b="1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내용 개체 틀 2"/>
          <p:cNvSpPr txBox="1">
            <a:spLocks/>
          </p:cNvSpPr>
          <p:nvPr>
            <p:ph type="obj"/>
          </p:nvPr>
        </p:nvSpPr>
        <p:spPr>
          <a:xfrm rot="0">
            <a:off x="5183505" y="987425"/>
            <a:ext cx="6173470" cy="48748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텍스트 개체 틀 3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3190" cy="381317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5" name="날짜 개체 틀 4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6" name="바닥글 개체 틀 5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Content Placeholder 2"/>
          <p:cNvSpPr txBox="1">
            <a:spLocks/>
          </p:cNvSpPr>
          <p:nvPr>
            <p:ph type="obj" idx="1"/>
          </p:nvPr>
        </p:nvSpPr>
        <p:spPr>
          <a:xfrm rot="0">
            <a:off x="838200" y="1484630"/>
            <a:ext cx="10516235" cy="469265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캡션 있는 그림">
    <p:bg>
      <p:bgPr>
        <a:solidFill>
          <a:srgbClr val="5BD5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/>
          <p:cNvSpPr txBox="1">
            <a:spLocks noChangeAspect="1"/>
          </p:cNvSpPr>
          <p:nvPr>
            <p:ph type="pic"/>
          </p:nvPr>
        </p:nvSpPr>
        <p:spPr>
          <a:xfrm rot="0">
            <a:off x="5183505" y="987425"/>
            <a:ext cx="6173470" cy="48748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그림을 추가하려면 아이콘을 클릭하세요</a:t>
            </a:r>
          </a:p>
        </p:txBody>
      </p:sp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3190" cy="160147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u="sng" b="1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4" name="텍스트 개체 틀 3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3190" cy="381317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5" name="날짜 개체 틀 4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6" name="바닥글 개체 틀 5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870" cy="8331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세로 텍스트 개체 틀 2"/>
          <p:cNvSpPr txBox="1">
            <a:spLocks/>
          </p:cNvSpPr>
          <p:nvPr>
            <p:ph type="body" orient="vert"/>
          </p:nvPr>
        </p:nvSpPr>
        <p:spPr>
          <a:xfrm rot="0">
            <a:off x="838200" y="1484630"/>
            <a:ext cx="10516870" cy="469328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>
  <p:cSld name="세로 제목 및 텍스트">
    <p:bg>
      <p:bgPr>
        <a:solidFill>
          <a:srgbClr val="5BD5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30170" cy="5813425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1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세로 텍스트 개체 틀 2"/>
          <p:cNvSpPr txBox="1">
            <a:spLocks/>
          </p:cNvSpPr>
          <p:nvPr>
            <p:ph type="body" orient="vert"/>
          </p:nvPr>
        </p:nvSpPr>
        <p:spPr>
          <a:xfrm rot="0">
            <a:off x="838200" y="365125"/>
            <a:ext cx="7735570" cy="581342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구역 머리글">
    <p:bg>
      <p:bgPr>
        <a:solidFill>
          <a:srgbClr val="314DB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Text Placeholder 2"/>
          <p:cNvSpPr txBox="1">
            <a:spLocks/>
          </p:cNvSpPr>
          <p:nvPr>
            <p:ph type="body" idx="1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Content Placeholder 2"/>
          <p:cNvSpPr txBox="1">
            <a:spLocks/>
          </p:cNvSpPr>
          <p:nvPr>
            <p:ph type="obj" sz="half" idx="1"/>
          </p:nvPr>
        </p:nvSpPr>
        <p:spPr>
          <a:xfrm rot="0">
            <a:off x="838200" y="1484630"/>
            <a:ext cx="5182235" cy="46932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Content Placeholder 3"/>
          <p:cNvSpPr txBox="1">
            <a:spLocks/>
          </p:cNvSpPr>
          <p:nvPr>
            <p:ph type="obj" sz="half" idx="2"/>
          </p:nvPr>
        </p:nvSpPr>
        <p:spPr>
          <a:xfrm rot="0">
            <a:off x="6172200" y="1484630"/>
            <a:ext cx="5182235" cy="46932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Date Placeholder 4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Slide Number Placeholder 6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 txBox="1">
            <a:spLocks/>
          </p:cNvSpPr>
          <p:nvPr>
            <p:ph type="body" idx="1"/>
          </p:nvPr>
        </p:nvSpPr>
        <p:spPr>
          <a:xfrm rot="0">
            <a:off x="840105" y="1484630"/>
            <a:ext cx="5158105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 strike="noStrike">
                <a:solidFill>
                  <a:srgbClr val="F45726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4" name="Content Placeholder 3"/>
          <p:cNvSpPr txBox="1">
            <a:spLocks/>
          </p:cNvSpPr>
          <p:nvPr>
            <p:ph type="obj" sz="half" idx="2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Text Placeholder 4"/>
          <p:cNvSpPr txBox="1">
            <a:spLocks/>
          </p:cNvSpPr>
          <p:nvPr>
            <p:ph type="body" sz="quarter" idx="3"/>
          </p:nvPr>
        </p:nvSpPr>
        <p:spPr>
          <a:xfrm rot="0">
            <a:off x="6172200" y="1484630"/>
            <a:ext cx="5184140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 strike="noStrike">
                <a:solidFill>
                  <a:srgbClr val="F45726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6" name="Content Placeholder 5"/>
          <p:cNvSpPr txBox="1">
            <a:spLocks/>
          </p:cNvSpPr>
          <p:nvPr>
            <p:ph type="obj" sz="quarter" idx="4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Date Placeholder 6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8" name="Footer Placeholder 7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Slide Number Placeholder 8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10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Date Placeholder 2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Footer Placeholder 3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Slide Number Placeholder 4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Footer Placeholder 2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Slide Number Placeholder 3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>
  <p:cSld name="캡션 있는 콘텐츠">
    <p:bg>
      <p:bgPr>
        <a:solidFill>
          <a:srgbClr val="5BD5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u="sng" b="1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3" name="Content Placeholder 2"/>
          <p:cNvSpPr txBox="1">
            <a:spLocks/>
          </p:cNvSpPr>
          <p:nvPr>
            <p:ph type="obj" idx="1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Text Placeholder 3"/>
          <p:cNvSpPr txBox="1">
            <a:spLocks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5" name="Date Placeholder 4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Slide Number Placeholder 6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캡션 있는 그림">
    <p:bg>
      <p:bgPr>
        <a:solidFill>
          <a:srgbClr val="5BD5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 txBox="1">
            <a:spLocks noChangeAspect="1"/>
          </p:cNvSpPr>
          <p:nvPr>
            <p:ph type="pic" idx="1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그림을 추가하려면 아이콘을 클릭하세요</a:t>
            </a:r>
          </a:p>
        </p:txBody>
      </p:sp>
      <p:sp>
        <p:nvSpPr>
          <p:cNvPr id="2" name="Title 1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u="sng" b="1" strike="noStrike">
                <a:latin typeface="맑은 고딕" charset="0"/>
                <a:ea typeface="맑은 고딕" charset="0"/>
              </a:rPr>
              <a:t>제목을 입력하십시오</a:t>
            </a:r>
          </a:p>
        </p:txBody>
      </p:sp>
      <p:sp>
        <p:nvSpPr>
          <p:cNvPr id="4" name="Text Placeholder 3"/>
          <p:cNvSpPr txBox="1">
            <a:spLocks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텍스트를 입력하십시오</a:t>
            </a:r>
          </a:p>
        </p:txBody>
      </p:sp>
      <p:sp>
        <p:nvSpPr>
          <p:cNvPr id="5" name="Date Placeholder 4"/>
          <p:cNvSpPr txBox="1">
            <a:spLocks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6" name="Footer Placeholder 5"/>
          <p:cNvSpPr txBox="1">
            <a:spLocks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Slide Number Placeholder 6"/>
          <p:cNvSpPr txBox="1">
            <a:spLocks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Relationship Id="rId2" Type="http://schemas.openxmlformats.org/officeDocument/2006/relationships/slideLayout" Target="../slideLayouts/slideLayout13.xml"></Relationship><Relationship Id="rId3" Type="http://schemas.openxmlformats.org/officeDocument/2006/relationships/slideLayout" Target="../slideLayouts/slideLayout14.xml"></Relationship><Relationship Id="rId4" Type="http://schemas.openxmlformats.org/officeDocument/2006/relationships/slideLayout" Target="../slideLayouts/slideLayout15.xml"></Relationship><Relationship Id="rId5" Type="http://schemas.openxmlformats.org/officeDocument/2006/relationships/slideLayout" Target="../slideLayouts/slideLayout16.xml"></Relationship><Relationship Id="rId6" Type="http://schemas.openxmlformats.org/officeDocument/2006/relationships/slideLayout" Target="../slideLayouts/slideLayout17.xml"></Relationship><Relationship Id="rId7" Type="http://schemas.openxmlformats.org/officeDocument/2006/relationships/slideLayout" Target="../slideLayouts/slideLayout18.xml"></Relationship><Relationship Id="rId8" Type="http://schemas.openxmlformats.org/officeDocument/2006/relationships/slideLayout" Target="../slideLayouts/slideLayout19.xml"></Relationship><Relationship Id="rId9" Type="http://schemas.openxmlformats.org/officeDocument/2006/relationships/slideLayout" Target="../slideLayouts/slideLayout20.xml"></Relationship><Relationship Id="rId10" Type="http://schemas.openxmlformats.org/officeDocument/2006/relationships/slideLayout" Target="../slideLayouts/slideLayout21.xml"></Relationship><Relationship Id="rId11" Type="http://schemas.openxmlformats.org/officeDocument/2006/relationships/slideLayout" Target="../slideLayouts/slideLayout22.xml"></Relationship><Relationship Id="rId12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>
            <a:spLocks/>
          </p:cNvSpPr>
          <p:nvPr/>
        </p:nvSpPr>
        <p:spPr>
          <a:xfrm rot="0">
            <a:off x="0" y="0"/>
            <a:ext cx="12192635" cy="1197610"/>
          </a:xfrm>
          <a:prstGeom prst="rect"/>
          <a:solidFill>
            <a:srgbClr val="5BD5E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" name="Title Placeholder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Text Placeholder 2"/>
          <p:cNvSpPr txBox="1">
            <a:spLocks/>
          </p:cNvSpPr>
          <p:nvPr>
            <p:ph type="body" idx="1"/>
          </p:nvPr>
        </p:nvSpPr>
        <p:spPr>
          <a:xfrm rot="0">
            <a:off x="838200" y="1484630"/>
            <a:ext cx="10516235" cy="469265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마스터 부제목 스타일 편집</a:t>
            </a:r>
          </a:p>
          <a:p>
            <a:pPr marL="6858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Date Placeholder 3"/>
          <p:cNvSpPr txBox="1">
            <a:spLocks/>
          </p:cNvSpPr>
          <p:nvPr>
            <p:ph type="dt" sz="half" idx="2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" name="Footer Placeholder 4"/>
          <p:cNvSpPr txBox="1">
            <a:spLocks/>
          </p:cNvSpPr>
          <p:nvPr>
            <p:ph type="ftr" sz="quarter" idx="3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Slide Number Placeholder 5"/>
          <p:cNvSpPr txBox="1">
            <a:spLocks/>
          </p:cNvSpPr>
          <p:nvPr>
            <p:ph type="sldNum" sz="quarter" idx="4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 rot="0">
            <a:off x="11220450" y="608330"/>
            <a:ext cx="144780" cy="635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rot="0">
            <a:off x="11220450" y="683260"/>
            <a:ext cx="144780" cy="635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 rot="0">
            <a:off x="11220450" y="758190"/>
            <a:ext cx="144780" cy="635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rot="0">
            <a:off x="11220450" y="833755"/>
            <a:ext cx="144780" cy="635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/>
          <p:cNvSpPr>
            <a:spLocks/>
          </p:cNvSpPr>
          <p:nvPr/>
        </p:nvSpPr>
        <p:spPr>
          <a:xfrm rot="0" flipV="1">
            <a:off x="11548110" y="908685"/>
            <a:ext cx="72390" cy="72390"/>
          </a:xfrm>
          <a:prstGeom prst="ellipse"/>
          <a:solidFill>
            <a:srgbClr val="F45726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1" name="타원 30"/>
          <p:cNvSpPr>
            <a:spLocks/>
          </p:cNvSpPr>
          <p:nvPr/>
        </p:nvSpPr>
        <p:spPr>
          <a:xfrm rot="0" flipV="1">
            <a:off x="10977880" y="404495"/>
            <a:ext cx="72390" cy="72390"/>
          </a:xfrm>
          <a:prstGeom prst="ellips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2" name="이등변 삼각형 31"/>
          <p:cNvSpPr>
            <a:spLocks/>
          </p:cNvSpPr>
          <p:nvPr/>
        </p:nvSpPr>
        <p:spPr>
          <a:xfrm rot="0">
            <a:off x="11612245" y="62230"/>
            <a:ext cx="256540" cy="221615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3" name="이등변 삼각형 32"/>
          <p:cNvSpPr>
            <a:spLocks/>
          </p:cNvSpPr>
          <p:nvPr/>
        </p:nvSpPr>
        <p:spPr>
          <a:xfrm rot="0">
            <a:off x="11612245" y="267335"/>
            <a:ext cx="256540" cy="221615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4" name="타원 33"/>
          <p:cNvSpPr>
            <a:spLocks/>
          </p:cNvSpPr>
          <p:nvPr/>
        </p:nvSpPr>
        <p:spPr>
          <a:xfrm rot="0" flipV="1">
            <a:off x="10535920" y="476885"/>
            <a:ext cx="229235" cy="229235"/>
          </a:xfrm>
          <a:prstGeom prst="ellipse"/>
          <a:solidFill>
            <a:srgbClr val="F45726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5" name="이등변 삼각형 34"/>
          <p:cNvSpPr>
            <a:spLocks/>
          </p:cNvSpPr>
          <p:nvPr/>
        </p:nvSpPr>
        <p:spPr>
          <a:xfrm rot="0">
            <a:off x="11612245" y="471805"/>
            <a:ext cx="256540" cy="221615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ctr" marL="0" indent="0" defTabSz="914400" latinLnBrk="1">
        <a:buNone/>
        <a:defRPr lang="ko-KR" smtClean="0" sz="4400" baseline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•"/>
        <a:defRPr lang="ko-KR" smtClean="0" sz="2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●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»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도형 7"/>
          <p:cNvSpPr>
            <a:spLocks/>
          </p:cNvSpPr>
          <p:nvPr/>
        </p:nvSpPr>
        <p:spPr>
          <a:xfrm rot="0">
            <a:off x="0" y="0"/>
            <a:ext cx="12193270" cy="1198245"/>
          </a:xfrm>
          <a:prstGeom prst="rect"/>
          <a:solidFill>
            <a:srgbClr val="5BD5E7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870" cy="8331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838200" y="1484630"/>
            <a:ext cx="10516870" cy="46932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마스터 부제목 스타일 편집</a:t>
            </a:r>
          </a:p>
          <a:p>
            <a:pPr marL="6858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algn="l" fontAlgn="auto" defTabSz="914400" eaLnBrk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날짜 개체 틀 3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7/29/2018</a:t>
            </a:fld>
          </a:p>
        </p:txBody>
      </p:sp>
      <p:sp>
        <p:nvSpPr>
          <p:cNvPr id="5" name="바닥글 개체 틀 4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60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6" name="슬라이드 번호 개체 틀 5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4470" cy="36639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algn="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</a:p>
        </p:txBody>
      </p:sp>
      <p:cxnSp>
        <p:nvCxnSpPr>
          <p:cNvPr id="20" name="도형 19"/>
          <p:cNvCxnSpPr/>
          <p:nvPr/>
        </p:nvCxnSpPr>
        <p:spPr>
          <a:xfrm rot="0">
            <a:off x="11220450" y="608330"/>
            <a:ext cx="145415" cy="1270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도형 26"/>
          <p:cNvCxnSpPr/>
          <p:nvPr/>
        </p:nvCxnSpPr>
        <p:spPr>
          <a:xfrm rot="0">
            <a:off x="11220450" y="683260"/>
            <a:ext cx="145415" cy="1270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도형 27"/>
          <p:cNvCxnSpPr/>
          <p:nvPr/>
        </p:nvCxnSpPr>
        <p:spPr>
          <a:xfrm rot="0">
            <a:off x="11220450" y="758190"/>
            <a:ext cx="145415" cy="1270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도형 28"/>
          <p:cNvCxnSpPr/>
          <p:nvPr/>
        </p:nvCxnSpPr>
        <p:spPr>
          <a:xfrm rot="0">
            <a:off x="11220450" y="833755"/>
            <a:ext cx="145415" cy="1270"/>
          </a:xfrm>
          <a:prstGeom prst="line"/>
          <a:ln w="381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도형 29"/>
          <p:cNvSpPr>
            <a:spLocks/>
          </p:cNvSpPr>
          <p:nvPr/>
        </p:nvSpPr>
        <p:spPr>
          <a:xfrm rot="0" flipV="1">
            <a:off x="11548110" y="908685"/>
            <a:ext cx="73025" cy="73025"/>
          </a:xfrm>
          <a:prstGeom prst="ellipse"/>
          <a:solidFill>
            <a:srgbClr val="F45726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1" name="도형 30"/>
          <p:cNvSpPr>
            <a:spLocks/>
          </p:cNvSpPr>
          <p:nvPr/>
        </p:nvSpPr>
        <p:spPr>
          <a:xfrm rot="0" flipV="1">
            <a:off x="10977880" y="404495"/>
            <a:ext cx="73025" cy="73025"/>
          </a:xfrm>
          <a:prstGeom prst="ellips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2" name="도형 31"/>
          <p:cNvSpPr>
            <a:spLocks/>
          </p:cNvSpPr>
          <p:nvPr/>
        </p:nvSpPr>
        <p:spPr>
          <a:xfrm rot="0">
            <a:off x="11612245" y="62230"/>
            <a:ext cx="257175" cy="222250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3" name="도형 32"/>
          <p:cNvSpPr>
            <a:spLocks/>
          </p:cNvSpPr>
          <p:nvPr/>
        </p:nvSpPr>
        <p:spPr>
          <a:xfrm rot="0">
            <a:off x="11612245" y="267335"/>
            <a:ext cx="257175" cy="222250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4" name="도형 33"/>
          <p:cNvSpPr>
            <a:spLocks/>
          </p:cNvSpPr>
          <p:nvPr/>
        </p:nvSpPr>
        <p:spPr>
          <a:xfrm rot="0" flipV="1">
            <a:off x="10535920" y="476885"/>
            <a:ext cx="229870" cy="229870"/>
          </a:xfrm>
          <a:prstGeom prst="ellipse"/>
          <a:solidFill>
            <a:srgbClr val="F45726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5" name="도형 34"/>
          <p:cNvSpPr>
            <a:spLocks/>
          </p:cNvSpPr>
          <p:nvPr/>
        </p:nvSpPr>
        <p:spPr>
          <a:xfrm rot="0">
            <a:off x="11612245" y="471805"/>
            <a:ext cx="257175" cy="222250"/>
          </a:xfrm>
          <a:prstGeom prst="triangle"/>
          <a:solidFill>
            <a:srgbClr val="314DB0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•"/>
        <a:defRPr lang="ko-KR" smtClean="0" sz="2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●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»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notesSlide" Target="../notesSlides/notesSlide10.xml"></Relationship><Relationship Id="rId3" Type="http://schemas.openxmlformats.org/officeDocument/2006/relationships/slideLayout" Target="../slideLayouts/slideLayout2.xml"></Relationship></Relationships>
</file>

<file path=ppt/slides/_rels/slide11.xml.rels><?xml version="1.0" encoding="UTF-8"?>
<Relationships xmlns="http://schemas.openxmlformats.org/package/2006/relationships"><Relationship Id="rId2" Type="http://schemas.openxmlformats.org/officeDocument/2006/relationships/notesSlide" Target="../notesSlides/notesSlide11.xml"></Relationship><Relationship Id="rId3" Type="http://schemas.openxmlformats.org/officeDocument/2006/relationships/slideLayout" Target="../slideLayouts/slideLayout2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3.xml"></Relationship><Relationship Id="rId2" Type="http://schemas.openxmlformats.org/officeDocument/2006/relationships/image" Target="../media/fImage376091842041.jpeg"></Relationship><Relationship Id="rId3" Type="http://schemas.openxmlformats.org/officeDocument/2006/relationships/image" Target="../media/fImage3072104248467.png"></Relationship><Relationship Id="rId4" Type="http://schemas.openxmlformats.org/officeDocument/2006/relationships/video" Target="../media/media179518889.mp4"></Relationship><Relationship Id="rId5" Type="http://schemas.microsoft.com/office/2007/relationships/media" Target="../media/media179518889.mp4"></Relationship><Relationship Id="rId6" Type="http://schemas.openxmlformats.org/officeDocument/2006/relationships/notesSlide" Target="../notesSlides/notesSlide12.xml"></Relationship></Relationships>
</file>

<file path=ppt/slides/_rels/slide13.xml.rels><?xml version="1.0" encoding="UTF-8"?>
<Relationships xmlns="http://schemas.openxmlformats.org/package/2006/relationships"><Relationship Id="rId2" Type="http://schemas.openxmlformats.org/officeDocument/2006/relationships/notesSlide" Target="../notesSlides/notesSlide13.xml"></Relationship><Relationship Id="rId3" Type="http://schemas.openxmlformats.org/officeDocument/2006/relationships/slideLayout" Target="../slideLayouts/slideLayout2.xml"></Relationship></Relationships>
</file>

<file path=ppt/slides/_rels/slide14.xml.rels><?xml version="1.0" encoding="UTF-8"?>
<Relationships xmlns="http://schemas.openxmlformats.org/package/2006/relationships"><Relationship Id="rId2" Type="http://schemas.openxmlformats.org/officeDocument/2006/relationships/notesSlide" Target="../notesSlides/notesSlide14.xml"></Relationship><Relationship Id="rId3" Type="http://schemas.openxmlformats.org/officeDocument/2006/relationships/slideLayout" Target="../slideLayouts/slideLayout2.xml"></Relationship></Relationships>
</file>

<file path=ppt/slides/_rels/slide15.xml.rels><?xml version="1.0" encoding="UTF-8"?>
<Relationships xmlns="http://schemas.openxmlformats.org/package/2006/relationships"><Relationship Id="rId2" Type="http://schemas.openxmlformats.org/officeDocument/2006/relationships/notesSlide" Target="../notesSlides/notesSlide15.xml"></Relationship><Relationship Id="rId3" Type="http://schemas.openxmlformats.org/officeDocument/2006/relationships/slideLayout" Target="../slideLayouts/slideLayout2.xml"></Relationship></Relationships>
</file>

<file path=ppt/slides/_rels/slide16.xml.rels><?xml version="1.0" encoding="UTF-8"?>
<Relationships xmlns="http://schemas.openxmlformats.org/package/2006/relationships"><Relationship Id="rId2" Type="http://schemas.openxmlformats.org/officeDocument/2006/relationships/notesSlide" Target="../notesSlides/notesSlide16.xml"></Relationship><Relationship Id="rId3" Type="http://schemas.openxmlformats.org/officeDocument/2006/relationships/slideLayout" Target="../slideLayouts/slideLayout2.xml"></Relationship></Relationships>
</file>

<file path=ppt/slides/_rels/slide1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3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image" Target="../media/fImage379110621341.jpeg"></Relationship><Relationship Id="rId4" Type="http://schemas.openxmlformats.org/officeDocument/2006/relationships/notesSlide" Target="../notesSlides/notesSlide4.xml"></Relationship><Relationship Id="rId5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notesSlide" Target="../notesSlides/notesSlide5.xml"></Relationship><Relationship Id="rId3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notesSlide" Target="../notesSlides/notesSlide6.xml"></Relationship><Relationship Id="rId3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2" Type="http://schemas.openxmlformats.org/officeDocument/2006/relationships/image" Target="../media/fImage37911062158467.jpeg"></Relationship><Relationship Id="rId4" Type="http://schemas.openxmlformats.org/officeDocument/2006/relationships/notesSlide" Target="../notesSlides/notesSlide7.xml"></Relationship><Relationship Id="rId5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2" Type="http://schemas.openxmlformats.org/officeDocument/2006/relationships/notesSlide" Target="../notesSlides/notesSlide8.xml"></Relationship><Relationship Id="rId3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2" Type="http://schemas.openxmlformats.org/officeDocument/2006/relationships/notesSlide" Target="../notesSlides/notesSlide9.xml"></Relationship><Relationship Id="rId3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ctrTitle"/>
          </p:nvPr>
        </p:nvSpPr>
        <p:spPr>
          <a:xfrm rot="0">
            <a:off x="914400" y="487045"/>
            <a:ext cx="10363835" cy="14719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000" cap="none" dirty="0" smtClean="0" u="sng" b="1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아두이노 게임 보고서</a:t>
            </a:r>
            <a:endParaRPr lang="ko-KR" altLang="en-US" sz="5000" cap="none" dirty="0" smtClean="0" u="sng" b="1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1524000" y="3861435"/>
            <a:ext cx="9144635" cy="1656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양동혁</a:t>
            </a:r>
            <a:endParaRPr lang="ko-KR" altLang="en-US" sz="24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2018.7.29</a:t>
            </a:r>
            <a:endParaRPr lang="ko-KR" altLang="en-US" sz="24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out"/>
      </p:transition>
    </mc:Choice>
    <mc:Fallback>
      <p:transition spd="slow">
        <p:split orient="vert" dir="ou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구현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484630"/>
            <a:ext cx="10516870" cy="46932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점수시스템 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바람에 따른 점수 증감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바람의 위치와 플레이어의 위치가 같으면 점수가 깎이고, </a:t>
            </a: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/>
            </a:r>
            <a:b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</a:b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그렇지 않을 경우에는 타이머를 사용하여 자동적으로 일정 시간마다 점수가 증가하게 구현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점수 표시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보조 LED 등은 이진수로 작동하기에, 내부적으로 점수 증가는 2를 곱하고, 점수 감소는 2로 나누는 방식을 사용하였다. 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2540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-&gt; 겉에서 보기에는 한 칸씩 증감으로 보이는 효과를 유도하였다.  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870" cy="8331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구현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484630"/>
            <a:ext cx="10516870" cy="46932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게임 완료 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게임을 만들며 굳이 넣을필요가 없다고 판단하여 구현하지 않음.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870" cy="8331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구현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/>
          </p:nvPr>
        </p:nvSpPr>
        <p:spPr>
          <a:xfrm rot="0">
            <a:off x="838200" y="1484630"/>
            <a:ext cx="10518140" cy="4694555"/>
          </a:xfrm>
          <a:prstGeom prst="rect"/>
        </p:spPr>
        <p:txBody>
          <a:bodyPr wrap="square" lIns="91440" tIns="45720" rIns="91440" bIns="45720" vert="horz" anchor="t">
            <a:normAutofit fontScale="775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끝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점수가 최종적으로 1보다 작아지면, 즉 보조 LED가 모두 꺼지게 되면, 플레이를 종료하고 게임 오버 화면을 표시하였다. 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게임오버 화면은 아래에 있는 그림과 같다.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 descr="C:/Users/OWNER/AppData/Roaming/PolarisOffice/ETemp/4552_13163960/fImage376091842041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843915" y="2825115"/>
            <a:ext cx="4681220" cy="3500120"/>
          </a:xfrm>
          <a:prstGeom prst="rect"/>
          <a:noFill/>
        </p:spPr>
      </p:pic>
      <p:pic>
        <p:nvPicPr>
          <p:cNvPr id="5" name="C:/Users/OWNER/AppData/Roaming/PolarisOffice/UITemp/4552_13163960/Video/20180812_114929" descr="C:/Users/OWNER/AppData/Roaming/PolarisOffice/ETemp/4552_13163960/fImage3072104248467.png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231380" y="2186305"/>
            <a:ext cx="2677160" cy="47631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flip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평가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484630"/>
            <a:ext cx="10516870" cy="46932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기획과 실제 결과물 비교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게임 시작 화면의 유무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기획단계에서는 생각하였지만, 한 가지 게임만 들어가고, 로딩 시간이 따로 필요하지 않다는 점에서 굳이 넣을 필요가 없었다. 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세부적 버튼 인터페이스 디자인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기획 당시에는 누르면 계속 갈지, 아니면 한번만 움직일 지에 대한 결정을 따로 내리지 않았으나, 구현을 진행하면서 한번만 움직이는 방식을 채택했다. 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점수 체계</a:t>
            </a: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/>
            </a:r>
            <a:b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</a:b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기획 당시에는 단순히 점수의 증감만을 생각했으나, 실제 구현에서는 보조 LED가 이진법으로 구동됬기에 점수의 증감을 곱셈 및 나눗셈을 활용하여 구현하였다. 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</p:txBody>
      </p:sp>
      <p:sp>
        <p:nvSpPr>
          <p:cNvPr id="5" name="텍스트 상자 4"/>
          <p:cNvSpPr txBox="1">
            <a:spLocks/>
          </p:cNvSpPr>
          <p:nvPr/>
        </p:nvSpPr>
        <p:spPr>
          <a:xfrm rot="0">
            <a:off x="4359910" y="4369435"/>
            <a:ext cx="2727325" cy="231775"/>
          </a:xfrm>
          <a:prstGeom prst="rect"/>
          <a:solidFill>
            <a:srgbClr val="FFFFFF">
              <a:alpha val="0"/>
            </a:srgbClr>
          </a:solidFill>
          <a:ln w="9525" cap="flat" cmpd="sng">
            <a:solidFill>
              <a:srgbClr val="000000">
                <a:alpha val="0"/>
              </a:srgbClr>
            </a:solidFill>
            <a:prstDash val="solid"/>
          </a:ln>
        </p:spPr>
        <p:txBody>
          <a:bodyPr wrap="square" lIns="89535" tIns="46355" rIns="89535" bIns="46355" vert="horz" anchor="t">
            <a:noAutofit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평가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484630"/>
            <a:ext cx="10516870" cy="46932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어려웠던 점과 해결 방법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 -바람이 불기 시작하는 위치를 랜덤으로 선정하는 것에 어려움 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 -선생님과 상의하여 random 함수의 사용법을 알게됨 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 -첫 번째 바람은 x위치를 랜덤으로, 두 번째 바람을 y 위치를 랜덤으로 설정함. 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평가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484630"/>
            <a:ext cx="10517505" cy="469392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배운 점 및 향후 계획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게임을 만들며 아두이노 게임코드를 만들수있게 되었고 만들면서 바람을 랜덤으로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불게하는 코드가 어려웠고 다음게임을 만들때에는 이런점을 보완하여 만들고싶다.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끄으으으으으으읕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2361565"/>
            <a:ext cx="10516235" cy="241046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                             </a:t>
            </a:r>
            <a:r>
              <a:rPr lang="en-US" altLang="ko-KR" sz="60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감사합니다!</a:t>
            </a:r>
            <a:endParaRPr lang="ko-KR" altLang="en-US" sz="60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870" cy="8331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게임에 사용한 코드들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484630"/>
            <a:ext cx="10516870" cy="46932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.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3"/>
          <p:cNvSpPr txBox="1">
            <a:spLocks/>
          </p:cNvSpPr>
          <p:nvPr/>
        </p:nvSpPr>
        <p:spPr>
          <a:xfrm rot="0">
            <a:off x="844550" y="1402715"/>
            <a:ext cx="2000250" cy="500951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if(Button_Down &amp;&amp; y &gt; 1){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//    ClearSlate();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DrawPx(x, y, Dark);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y = y-1;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}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if(Button_Right &amp;&amp; x &lt; 6){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//    ClearSlate();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DrawPx(x, y, Dark);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x= x+1; 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}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if(Button_Left &amp;&amp; x &gt; 1){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//    ClearSlate();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DrawPx(x, y, Dark);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x= x-1;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}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if(Button_Up &amp;&amp; y &lt; 6){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//    ClearSlate();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DrawPx(x, y, Dark);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y = y+1;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내용 개체 틀 4"/>
          <p:cNvSpPr txBox="1">
            <a:spLocks/>
          </p:cNvSpPr>
          <p:nvPr>
            <p:ph type="obj" idx="2"/>
          </p:nvPr>
        </p:nvSpPr>
        <p:spPr>
          <a:xfrm rot="0">
            <a:off x="2729865" y="1430020"/>
            <a:ext cx="3367405" cy="46932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Int wind_x = random(20)%6+1;                                                                         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int wind_y = 7;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int wind2_x = 7;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int wind2_y = random(30)%6+1;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t = millis();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if((t-ot) &gt; 100){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if (point_flag&amp;&amp; point &gt;1 ) {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float tmp = point;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point /= 8;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if (point &lt; 0.25) point = tmp / 4;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if (point &lt; 0.25) point = tmp / 2;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point_flag = 0;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}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내용 개체 틀 5"/>
          <p:cNvSpPr txBox="1">
            <a:spLocks/>
          </p:cNvSpPr>
          <p:nvPr>
            <p:ph type="obj" idx="3"/>
          </p:nvPr>
        </p:nvSpPr>
        <p:spPr>
          <a:xfrm rot="0">
            <a:off x="5995035" y="1484630"/>
            <a:ext cx="2918460" cy="469328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wind_y--;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wind2_x--;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ot = millis();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}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if (wind_y &lt;1){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for (int i = 1; i &lt; 7; i++){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DrawPx(wind_x, i, Dark);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}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wind_y = 7 + random(50)% 8;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wind_x = random(20)% 6 + 1;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}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if (wind2_x &lt; 1){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for (int i = 1; i &lt; 7; i++){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DrawPx(i, wind2_y, Dark);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}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wind2_x = 7 + random(10)%8;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wind2_y = random(30)% 6 + 1;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}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내용 개체 틀 6"/>
          <p:cNvSpPr txBox="1">
            <a:spLocks/>
          </p:cNvSpPr>
          <p:nvPr>
            <p:ph type="obj" idx="4"/>
          </p:nvPr>
        </p:nvSpPr>
        <p:spPr>
          <a:xfrm rot="0">
            <a:off x="8131810" y="1402715"/>
            <a:ext cx="3898265" cy="46932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8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i</a:t>
            </a: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nt wind_x = random(20)%6+1;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int wind_y = 7;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int wind2_x = 7;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int wind2_y = random(30)%6+1;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t = millis();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if((t-ot) &gt; 100){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if (point_flag&amp;&amp; point &gt;1 ) {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float tmp = point;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point /= 8;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if (point &lt; 0.25) point = tmp / 4;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if (point &lt; 0.25) point = tmp / 2;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point_flag = 0;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}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870" cy="8331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게임에 사용한 코드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484630"/>
            <a:ext cx="10516870" cy="46932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.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내용 개체 틀 3"/>
          <p:cNvSpPr txBox="1">
            <a:spLocks/>
          </p:cNvSpPr>
          <p:nvPr>
            <p:ph type="obj" idx="2"/>
          </p:nvPr>
        </p:nvSpPr>
        <p:spPr>
          <a:xfrm rot="0">
            <a:off x="838200" y="1539240"/>
            <a:ext cx="3871595" cy="46932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8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wind_y--;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wind2_x--;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ot = millis();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}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if (wind_y &lt;1){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for (int i = 1; i &lt; 7; i++){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DrawPx(wind_x, i, Dark);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}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wind_y = 7 + random(50)% 8;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wind_x = random(20)% 6 + 1;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}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내용 개체 틀 4"/>
          <p:cNvSpPr txBox="1">
            <a:spLocks/>
          </p:cNvSpPr>
          <p:nvPr>
            <p:ph type="obj" idx="3"/>
          </p:nvPr>
        </p:nvSpPr>
        <p:spPr>
          <a:xfrm rot="0">
            <a:off x="3659505" y="1484630"/>
            <a:ext cx="3871595" cy="273431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if (wind2_x &lt; 1){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for (int i = 1; i &lt; 7; i++){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DrawPx(i, wind2_y, Dark);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}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wind2_x = 7 + random(10)%8;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wind2_y = random(30)% 6 + 1;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}</a:t>
            </a:r>
            <a:endParaRPr lang="ko-KR" altLang="en-US" sz="14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5"/>
          <p:cNvSpPr txBox="1">
            <a:spLocks/>
          </p:cNvSpPr>
          <p:nvPr/>
        </p:nvSpPr>
        <p:spPr>
          <a:xfrm rot="0">
            <a:off x="7321550" y="1496695"/>
            <a:ext cx="4028440" cy="421322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void screenColor(int color){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ClearSlate();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for (int i = 0; i &lt; 8; i++){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for (int j = 0; j &lt; 8; j++){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DrawPx(i, j, color);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}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}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DisplaySlate();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delay(100);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}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if (point &lt; 1){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for (int i = 0; i &lt; 3; i++){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screenColor(Red);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  screenColor(Blue);</a:t>
            </a:r>
            <a:endParaRPr lang="ko-KR" altLang="en-US" sz="1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  }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목차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484630"/>
            <a:ext cx="10516870" cy="46932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Meggy.jr 소개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게임 기획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구현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2473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평가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 dir="l"/>
      </p:transition>
    </mc:Choice>
    <mc:Fallback>
      <p:transition spd="slow">
        <p:wipe dir="l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요약문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484630"/>
            <a:ext cx="10516235" cy="469265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기초단계에서 는 어떤게임을 만들것인지 또 그 게임은 어떻게 코드를짜고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만들것인지를 계획하였고 구현단계에서 는 게임의 코드를 짜면서 이 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코드에는 어떤함수가 들어가야 하는가를 선생님과 얘기를하여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도움을 얻어 제작할수 있었고 평가단게에서 는 내가 처음에 계획한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시작화면은 사라졌지만 다른것들은 잘만든 것 같다는 평가를 했고</a:t>
            </a: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/>
            </a:r>
            <a:b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</a:b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부족한점(코드 사용능력,함수)을 보완하여 다른게임을 만들고싶다.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 dir="horz"/>
      </p:transition>
    </mc:Choice>
    <mc:Fallback>
      <p:transition spd="slow">
        <p:checker dir="horz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Meggy.jr 소개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484630"/>
            <a:ext cx="10516235" cy="469265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Meggy.jr은 RGB LED Matrix와 6개의 버튼으로 구성되어 있는 게임 플랫폼이다. 아두이노 스케치로 코드를 짠 후, USBtoTTL를 연결해 업로드 한다. 사용하기 위해서는 Meggy Jr. 전용 라이브러리를 설치해야 한다. 설치 후 아두이노 스케치에서 라이브러리를 추가하면 관련 코드를 사용할 수 있다. 그 코드의 종류로는 다음과 같은 것들이 있다.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	- DrawPx :픽셀 그리기 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	- SetAuxLEDs :위에 있는 보조 LED 조작  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	- DisplaySlate :화면에 변경사항 적용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 </a:t>
            </a:r>
            <a:endParaRPr lang="ko-KR" altLang="en-US" sz="20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710680" y="3263265"/>
            <a:ext cx="4969510" cy="345567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게임 기획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484630"/>
            <a:ext cx="10516870" cy="4693285"/>
          </a:xfrm>
          <a:prstGeom prst="rect"/>
        </p:spPr>
        <p:txBody>
          <a:bodyPr wrap="square" lIns="91440" tIns="45720" rIns="91440" bIns="45720" numCol="1" vert="horz" anchor="t">
            <a:normAutofit fontScale="85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전체 구조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전체 구조는 시작화면-플레이어 생성-플레이-끝 으로 구성되어 있다. 각 부분을 세부적으로 살펴보면 다음과 같다.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시작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시작화면은 DisplaySlate 함수를 사용하여 바탕화면에 go 라는 문구를 쓰려고 하였다.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플레이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플레이어를 버튼으로 움직이고, 주변에 랜덤하게 바람이 분다. 이를 맞으면 점수가 깎이고, 그렇지 않은 동안에는 시간에 따라 자동으로 점수가 증가한다. 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끝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6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점수가 0이하로 떨어져 게임오버가 되었을 때 전체화면을 빨간색으로 표시후 게임을 다시 시작한다.</a:t>
            </a: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randomBar dir="vert"/>
      </p:transition>
    </mc:Choice>
    <mc:Fallback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게임 기획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484630"/>
            <a:ext cx="10516870" cy="46932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인터페이스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화면</a:t>
            </a:r>
            <a:endParaRPr lang="ko-KR" altLang="en-US" sz="2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화면 둘레에 빨간색 벽이 있고, 이 밖으로는 플레이어가 나갈 수 없다. 하지만 바람은 이 벽부터 불어오고, 이를 통해 플레이어는 바람이 어디서 불어올 지를 예측하고 피할 수 있다. 또한 위에 보조 LED를 통해 점수를 실시간으로 표시한다. </a:t>
            </a:r>
            <a:endParaRPr lang="ko-KR" altLang="en-US" sz="2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버튼</a:t>
            </a:r>
            <a:endParaRPr lang="ko-KR" altLang="en-US" sz="2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좌, 우, 상, 하 버튼을 사용하면 이에 맞게 플레이어가 움직인다. </a:t>
            </a:r>
            <a:endParaRPr lang="ko-KR" altLang="en-US" sz="2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 dir="horz"/>
      </p:transition>
    </mc:Choice>
    <mc:Fallback>
      <p:transition spd="slow">
        <p:comb dir="horz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구현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484630"/>
            <a:ext cx="10516870" cy="46932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인터페이스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- 화면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3"/>
          <p:cNvSpPr txBox="1">
            <a:spLocks/>
          </p:cNvSpPr>
          <p:nvPr/>
        </p:nvSpPr>
        <p:spPr>
          <a:xfrm rot="0">
            <a:off x="846455" y="2461260"/>
            <a:ext cx="7767955" cy="3362960"/>
          </a:xfrm>
          <a:prstGeom prst="rect"/>
          <a:noFill/>
        </p:spPr>
        <p:txBody>
          <a:bodyPr wrap="square" lIns="0" tIns="0" rIns="0" bIns="0" numCol="1" vert="horz" anchor="t">
            <a:noAutofit/>
          </a:bodyPr>
          <a:lstStyle/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기획 의도대로 다음 사진과 같이 구현하였다. </a:t>
            </a: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버튼</a:t>
            </a: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-기획대로 진행하면서 CheckButtonsDown 함수와 CheckButtonsPress라는 함수 중 CheckButtonsPress라는  것의 변화를 감지함 </a:t>
            </a: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한 번 누를 때에 한 칸 움직이는 방식으로 구현함</a:t>
            </a: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플레이어가 맵의 경계 부분에 있을 경우에는 움직임을 제한함.</a:t>
            </a: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just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                                                    </a:t>
            </a:r>
            <a:endParaRPr lang="ko-KR" altLang="en-US" sz="12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rot="0">
            <a:off x="2273300" y="2814320"/>
            <a:ext cx="3164840" cy="136715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heel spokes="1"/>
      </p:transition>
    </mc:Choice>
    <mc:Fallback>
      <p:transition spd="slow">
        <p:wheel spokes="1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구현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484630"/>
            <a:ext cx="10516870" cy="46932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시작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기획 의도에 비해 시작 화면이 필요하지 않다 판단되어 실제로 구현하지 않았다. 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8324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000" cap="none" dirty="0" smtClean="0" u="sng" b="0" strike="noStrike">
                <a:latin typeface="맑은 고딕" charset="0"/>
                <a:ea typeface="맑은 고딕" charset="0"/>
              </a:rPr>
              <a:t>구현</a:t>
            </a:r>
            <a:endParaRPr lang="ko-KR" altLang="en-US" sz="3000" cap="none" dirty="0" smtClean="0" u="sng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484630"/>
            <a:ext cx="10516870" cy="638746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solidFill>
                  <a:srgbClr val="1B2473"/>
                </a:solidFill>
                <a:latin typeface="맑은 고딕" charset="0"/>
                <a:ea typeface="맑은 고딕" charset="0"/>
              </a:rPr>
              <a:t>플레이</a:t>
            </a:r>
            <a:endParaRPr lang="ko-KR" altLang="en-US" sz="24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플레이어를 버튼으로 움직임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바람에 맞는지의 여부에 따른 점수 증감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랜덤으로 바람이 부는 것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2540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바람 두 개가 각각 위 아래 방향, 그리고 좌 우 방향으로 랜덤한 위치에서 생성, 한쪽 방향으로 진행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2540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rgbClr val="000000"/>
                </a:solidFill>
                <a:latin typeface="함초롬바탕" charset="0"/>
                <a:ea typeface="함초롬바탕" charset="0"/>
              </a:rPr>
              <a:t>- 바람이 한 칸씩 진행하는 것이 플레이어의 움직임과 독립적으로 작용할 수 있도록 타이머를 사용</a:t>
            </a:r>
            <a:endParaRPr lang="ko-KR" altLang="en-US" sz="1800" cap="none" dirty="0" smtClean="0" b="0" strike="noStrike">
              <a:solidFill>
                <a:srgbClr val="000000"/>
              </a:solidFill>
              <a:latin typeface="함초롬바탕" charset="0"/>
              <a:ea typeface="함초롬바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3600" cap="none" dirty="0" smtClean="0" b="0" strike="noStrike">
              <a:solidFill>
                <a:srgbClr val="1B2473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 pattern particl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 pattern particle" id="{168BB093-E9BE-441F-8CCE-0D4601FF8701}" vid="{6AB07109-65A1-47B4-A20E-B05D3BE6D4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18</Pages>
  <Paragraphs>0</Paragraphs>
  <Words>57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OWNER</dc:creator>
  <cp:lastModifiedBy>OWNER</cp:lastModifiedBy>
</cp:coreProperties>
</file>